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F6D105-9594-4AD4-A07A-73F5B37B1A6E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DCA0BA0-35A1-4A80-BBD5-CDD1FC63F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Written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9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A thesis statement is a single sentence in the introductory paragraph of an essay.  </a:t>
            </a:r>
          </a:p>
          <a:p>
            <a:pPr marL="457200" indent="-457200"/>
            <a:r>
              <a:rPr lang="en-US" dirty="0" smtClean="0"/>
              <a:t>An effective basic thesis statement does three things:</a:t>
            </a:r>
          </a:p>
          <a:p>
            <a:pPr marL="857250" lvl="1" indent="-457200">
              <a:buFont typeface="Wingdings" charset="2"/>
              <a:buAutoNum type="arabicPeriod"/>
            </a:pPr>
            <a:r>
              <a:rPr lang="en-US" dirty="0" smtClean="0"/>
              <a:t>Presents a topic</a:t>
            </a:r>
          </a:p>
          <a:p>
            <a:pPr marL="857250" lvl="1" indent="-457200">
              <a:buFont typeface="Wingdings" charset="2"/>
              <a:buAutoNum type="arabicPeriod"/>
            </a:pPr>
            <a:r>
              <a:rPr lang="en-US" dirty="0" smtClean="0"/>
              <a:t>Presents a precise opinion or stance</a:t>
            </a:r>
          </a:p>
          <a:p>
            <a:pPr marL="857250" lvl="1" indent="-457200">
              <a:buFont typeface="Wingdings" charset="2"/>
              <a:buAutoNum type="arabicPeriod"/>
            </a:pPr>
            <a:r>
              <a:rPr lang="en-US" dirty="0" smtClean="0"/>
              <a:t>Presents a blueprint or plan for the discussion of the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22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thesis should…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a stand rather than announcing a subject.</a:t>
            </a:r>
          </a:p>
          <a:p>
            <a:r>
              <a:rPr lang="en-US" dirty="0" smtClean="0"/>
              <a:t>Announcement – The thesis of this paper is the development of the character Jack Merridew in </a:t>
            </a:r>
            <a:r>
              <a:rPr lang="en-US" u="sng" dirty="0" smtClean="0"/>
              <a:t>Lord of the Flies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Thesis – In the novel, </a:t>
            </a:r>
            <a:r>
              <a:rPr lang="en-US" u="sng" dirty="0" smtClean="0"/>
              <a:t>Lord of the Flies</a:t>
            </a:r>
            <a:r>
              <a:rPr lang="en-US" dirty="0" smtClean="0"/>
              <a:t>, Jack Merridew goes from a proper English choir leader to an animal-like predator focused only on killing.</a:t>
            </a:r>
          </a:p>
        </p:txBody>
      </p:sp>
    </p:spTree>
    <p:extLst>
      <p:ext uri="{BB962C8B-B14F-4D97-AF65-F5344CB8AC3E}">
        <p14:creationId xmlns:p14="http://schemas.microsoft.com/office/powerpoint/2010/main" xmlns="" val="109420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thesis should…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 narrow and focused rather than broad.</a:t>
            </a:r>
          </a:p>
          <a:p>
            <a:r>
              <a:rPr lang="en-US" dirty="0" smtClean="0"/>
              <a:t>Broad – The Coronado dress code has many unfair elements.</a:t>
            </a:r>
          </a:p>
          <a:p>
            <a:r>
              <a:rPr lang="en-US" dirty="0" smtClean="0"/>
              <a:t>Narrow – The primary problem of the Coronado dress code is the lack of opportunity for student self expression.</a:t>
            </a:r>
          </a:p>
          <a:p>
            <a:r>
              <a:rPr lang="en-US" dirty="0" smtClean="0"/>
              <a:t>Be specific rather than vague or general.</a:t>
            </a:r>
          </a:p>
          <a:p>
            <a:r>
              <a:rPr lang="en-US" dirty="0" smtClean="0"/>
              <a:t>Vague – Jack Merridew is a bully.</a:t>
            </a:r>
          </a:p>
          <a:p>
            <a:r>
              <a:rPr lang="en-US" dirty="0" smtClean="0"/>
              <a:t>Specific – Jack Merridew uses fear and intimidation to force the boys on the island to comply with his commands and remain in control.  </a:t>
            </a:r>
          </a:p>
        </p:txBody>
      </p:sp>
    </p:spTree>
    <p:extLst>
      <p:ext uri="{BB962C8B-B14F-4D97-AF65-F5344CB8AC3E}">
        <p14:creationId xmlns:p14="http://schemas.microsoft.com/office/powerpoint/2010/main" xmlns="" val="354075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thesis should…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Have one main point rather than several main points.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More than one – Edgar Allan Poe’s unfortunate adulthood provided him with countless topics on which to base his works, and he became the focus of the studies of many scholars.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One main point – Edgar Allan Poe’s unfortunate adulthood provided him with countless topics on which to base his most successful and intriguing works.</a:t>
            </a:r>
          </a:p>
        </p:txBody>
      </p:sp>
    </p:spTree>
    <p:extLst>
      <p:ext uri="{BB962C8B-B14F-4D97-AF65-F5344CB8AC3E}">
        <p14:creationId xmlns:p14="http://schemas.microsoft.com/office/powerpoint/2010/main" xmlns="" val="119854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300" dirty="0" smtClean="0"/>
              <a:t>In both, “Powerful Death” and “Those Lives,” the theme of death is portrayed through the different styles represented through the narrations.</a:t>
            </a:r>
          </a:p>
          <a:p>
            <a:r>
              <a:rPr lang="en-US" sz="6300" dirty="0" smtClean="0"/>
              <a:t>Jelloun uses the multiple storytellers telling the story of Ahmed’s life to reflect society’s effects on the individual.</a:t>
            </a:r>
          </a:p>
          <a:p>
            <a:r>
              <a:rPr lang="en-US" sz="6300" dirty="0" smtClean="0"/>
              <a:t>Dalene Matthee uses Elias van Rooyen’s abuse to cause Benjamin to overlook his identity as a Komoetie, while he is in the Forest. </a:t>
            </a:r>
          </a:p>
          <a:p>
            <a:r>
              <a:rPr lang="en-US" sz="6300" dirty="0" smtClean="0"/>
              <a:t>The narrative technique in "The Sand Child" creates an unclear plotline and questions the validity of the events of Ahmed's life, creating an outside conflict within the novel.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464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828800"/>
            <a:ext cx="1944793" cy="215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685800" y="4114800"/>
            <a:ext cx="7772400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 eaLnBrk="1" hangingPunct="1">
              <a:buFont typeface="Wingdings" charset="2"/>
              <a:buNone/>
            </a:pPr>
            <a:r>
              <a:rPr lang="en-US" sz="2400" dirty="0" smtClean="0"/>
              <a:t>Clear Topic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2400" dirty="0" smtClean="0"/>
              <a:t>Precise Opinion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2400" dirty="0" smtClean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xmlns="" val="149633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381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Thesis Statements</vt:lpstr>
      <vt:lpstr>Basic Requirements</vt:lpstr>
      <vt:lpstr>A thesis should…</vt:lpstr>
      <vt:lpstr>A thesis should…</vt:lpstr>
      <vt:lpstr>A thesis should…</vt:lpstr>
      <vt:lpstr>WA Examples</vt:lpstr>
      <vt:lpstr>The End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Statements</dc:title>
  <dc:creator>Stone</dc:creator>
  <cp:lastModifiedBy>bakercx</cp:lastModifiedBy>
  <cp:revision>2</cp:revision>
  <dcterms:created xsi:type="dcterms:W3CDTF">2013-02-05T00:55:53Z</dcterms:created>
  <dcterms:modified xsi:type="dcterms:W3CDTF">2013-02-05T16:24:40Z</dcterms:modified>
</cp:coreProperties>
</file>